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8" r:id="rId6"/>
    <p:sldId id="269" r:id="rId7"/>
    <p:sldId id="270" r:id="rId8"/>
    <p:sldId id="271" r:id="rId9"/>
    <p:sldId id="272" r:id="rId10"/>
    <p:sldId id="267" r:id="rId11"/>
    <p:sldId id="266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471"/>
    <a:srgbClr val="293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77"/>
    <p:restoredTop sz="95794"/>
  </p:normalViewPr>
  <p:slideViewPr>
    <p:cSldViewPr snapToGrid="0" snapToObjects="1">
      <p:cViewPr varScale="1">
        <p:scale>
          <a:sx n="128" d="100"/>
          <a:sy n="128" d="100"/>
        </p:scale>
        <p:origin x="2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C5A799D8-62D7-551A-6D65-11C7AB4548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EB8EE618-BFF5-72E4-FFE1-0476949F6BB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DE92A-C0F3-294A-88F6-C12FACF1EE39}" type="datetimeFigureOut">
              <a:rPr lang="pl-PL" smtClean="0"/>
              <a:t>21.02.2025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3F1405D-2290-387D-4428-61F7F60427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85F8D7A-9A9F-BCA7-9FB2-638DB42093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32767-D6E2-4F4A-821D-8FA28419C4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7517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D9A1B1E7-655D-8C48-BBE1-5D2D59C783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3A1B3C69-37E9-8841-8B73-2F2DF071D0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00480" y="3429000"/>
            <a:ext cx="9144000" cy="746760"/>
          </a:xfrm>
        </p:spPr>
        <p:txBody>
          <a:bodyPr anchor="b">
            <a:normAutofit/>
          </a:bodyPr>
          <a:lstStyle>
            <a:lvl1pPr algn="ctr">
              <a:defRPr sz="2800" spc="3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1pPr>
          </a:lstStyle>
          <a:p>
            <a:r>
              <a:rPr lang="pl-PL" dirty="0"/>
              <a:t>PRESENTATION TITLE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EBDF4F9-83FF-8143-AD3C-87F9EA1FD9A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00480" y="4347210"/>
            <a:ext cx="9144000" cy="40767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Speaker | </a:t>
            </a:r>
            <a:r>
              <a:rPr lang="pl-PL" dirty="0" err="1"/>
              <a:t>Location</a:t>
            </a:r>
            <a:r>
              <a:rPr lang="pl-PL" dirty="0"/>
              <a:t> | </a:t>
            </a:r>
            <a:r>
              <a:rPr lang="pl-PL" dirty="0" err="1"/>
              <a:t>Date</a:t>
            </a:r>
            <a:endParaRPr lang="en-US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A939FE6B-63B0-6941-943F-CC32F62FB3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70680" y="1771650"/>
            <a:ext cx="3302000" cy="1485900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9B2E0175-0E65-F908-CA2E-4091AA40C2FF}"/>
              </a:ext>
            </a:extLst>
          </p:cNvPr>
          <p:cNvSpPr/>
          <p:nvPr userDrawn="1"/>
        </p:nvSpPr>
        <p:spPr>
          <a:xfrm>
            <a:off x="129209" y="6023113"/>
            <a:ext cx="4041471" cy="745435"/>
          </a:xfrm>
          <a:prstGeom prst="rect">
            <a:avLst/>
          </a:prstGeom>
          <a:solidFill>
            <a:srgbClr val="2C34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" name="Obraz 3" descr="Obraz zawierający Czcionka, logo, Jaskrawoniebieski, symbol&#10;&#10;Opis wygenerowany automatycznie">
            <a:extLst>
              <a:ext uri="{FF2B5EF4-FFF2-40B4-BE49-F238E27FC236}">
                <a16:creationId xmlns:a16="http://schemas.microsoft.com/office/drawing/2014/main" id="{11A55020-B657-5373-DD7D-2D2932AAC70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6750" y="6102626"/>
            <a:ext cx="2789503" cy="58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23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D9A1B1E7-655D-8C48-BBE1-5D2D59C783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3A1B3C69-37E9-8841-8B73-2F2DF071D0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00480" y="3429000"/>
            <a:ext cx="9144000" cy="746760"/>
          </a:xfrm>
        </p:spPr>
        <p:txBody>
          <a:bodyPr anchor="b">
            <a:normAutofit/>
          </a:bodyPr>
          <a:lstStyle>
            <a:lvl1pPr algn="ctr">
              <a:defRPr sz="2800" spc="3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1pPr>
          </a:lstStyle>
          <a:p>
            <a:r>
              <a:rPr lang="pl-PL" dirty="0"/>
              <a:t>THANK YOU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EBDF4F9-83FF-8143-AD3C-87F9EA1FD9A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00480" y="4347210"/>
            <a:ext cx="9144000" cy="40767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Speaker | </a:t>
            </a:r>
            <a:r>
              <a:rPr lang="pl-PL" dirty="0" err="1"/>
              <a:t>Location</a:t>
            </a:r>
            <a:r>
              <a:rPr lang="pl-PL" dirty="0"/>
              <a:t> | </a:t>
            </a:r>
            <a:r>
              <a:rPr lang="pl-PL" dirty="0" err="1"/>
              <a:t>Date</a:t>
            </a:r>
            <a:endParaRPr lang="en-US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A939FE6B-63B0-6941-943F-CC32F62FB3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70680" y="1771650"/>
            <a:ext cx="3302000" cy="1485900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C1B55C79-BE98-FE76-F0B7-A1AFB9F48AB5}"/>
              </a:ext>
            </a:extLst>
          </p:cNvPr>
          <p:cNvSpPr/>
          <p:nvPr userDrawn="1"/>
        </p:nvSpPr>
        <p:spPr>
          <a:xfrm>
            <a:off x="129209" y="6023113"/>
            <a:ext cx="4041471" cy="745435"/>
          </a:xfrm>
          <a:prstGeom prst="rect">
            <a:avLst/>
          </a:prstGeom>
          <a:solidFill>
            <a:srgbClr val="2C34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" name="Obraz 5" descr="Obraz zawierający Czcionka, logo, Jaskrawoniebieski, symbol&#10;&#10;Opis wygenerowany automatycznie">
            <a:extLst>
              <a:ext uri="{FF2B5EF4-FFF2-40B4-BE49-F238E27FC236}">
                <a16:creationId xmlns:a16="http://schemas.microsoft.com/office/drawing/2014/main" id="{0F751A3C-0706-A42C-19F8-FF3144F1DBC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6750" y="6102626"/>
            <a:ext cx="2789503" cy="58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09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B6AB83E-8CC5-EA44-9E92-4F54A69E20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6C09A0FA-3681-B442-941F-1AA45E3BF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4588"/>
            <a:ext cx="10515600" cy="546100"/>
          </a:xfrm>
        </p:spPr>
        <p:txBody>
          <a:bodyPr>
            <a:normAutofit/>
          </a:bodyPr>
          <a:lstStyle>
            <a:lvl1pPr>
              <a:defRPr sz="36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1FC2406-5466-E944-80DF-93A1448293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solidFill>
                  <a:srgbClr val="293165"/>
                </a:solidFill>
                <a:latin typeface="Poppins Light" pitchFamily="2" charset="0"/>
                <a:cs typeface="Poppins Light" pitchFamily="2" charset="0"/>
              </a:defRPr>
            </a:lvl1pPr>
            <a:lvl2pPr>
              <a:defRPr b="0" i="0">
                <a:solidFill>
                  <a:srgbClr val="293165"/>
                </a:solidFill>
                <a:latin typeface="Poppins Light" pitchFamily="2" charset="0"/>
                <a:cs typeface="Poppins Light" pitchFamily="2" charset="0"/>
              </a:defRPr>
            </a:lvl2pPr>
            <a:lvl3pPr>
              <a:defRPr b="0" i="0">
                <a:solidFill>
                  <a:srgbClr val="293165"/>
                </a:solidFill>
                <a:latin typeface="Poppins Light" pitchFamily="2" charset="0"/>
                <a:cs typeface="Poppins Light" pitchFamily="2" charset="0"/>
              </a:defRPr>
            </a:lvl3pPr>
            <a:lvl4pPr>
              <a:defRPr b="0" i="0">
                <a:solidFill>
                  <a:srgbClr val="293165"/>
                </a:solidFill>
                <a:latin typeface="Poppins Light" pitchFamily="2" charset="0"/>
                <a:cs typeface="Poppins Light" pitchFamily="2" charset="0"/>
              </a:defRPr>
            </a:lvl4pPr>
            <a:lvl5pPr>
              <a:defRPr b="0" i="0">
                <a:solidFill>
                  <a:srgbClr val="293165"/>
                </a:solidFill>
                <a:latin typeface="Poppins Light" pitchFamily="2" charset="0"/>
                <a:cs typeface="Poppins Light" pitchFamily="2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5D5244C6-3E9B-3591-80EB-6682D58D93B1}"/>
              </a:ext>
            </a:extLst>
          </p:cNvPr>
          <p:cNvSpPr/>
          <p:nvPr userDrawn="1"/>
        </p:nvSpPr>
        <p:spPr>
          <a:xfrm>
            <a:off x="7911548" y="120064"/>
            <a:ext cx="4041471" cy="745435"/>
          </a:xfrm>
          <a:prstGeom prst="rect">
            <a:avLst/>
          </a:prstGeom>
          <a:solidFill>
            <a:srgbClr val="2C34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" name="Obraz 4" descr="Obraz zawierający Czcionka, logo, Jaskrawoniebieski, symbol&#10;&#10;Opis wygenerowany automatycznie">
            <a:extLst>
              <a:ext uri="{FF2B5EF4-FFF2-40B4-BE49-F238E27FC236}">
                <a16:creationId xmlns:a16="http://schemas.microsoft.com/office/drawing/2014/main" id="{2586A807-5A61-62FE-162D-F2E6ABFCC9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r="54337"/>
          <a:stretch/>
        </p:blipFill>
        <p:spPr>
          <a:xfrm>
            <a:off x="10679265" y="199776"/>
            <a:ext cx="1273754" cy="58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53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3935A1A-7384-C14C-BCCB-3BA8445513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B71B7365-1C48-7B4D-A982-B0CB8357F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69C0B3E-EF7F-6C4E-8CCD-0779E709A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D43413C8-2214-D182-5A71-165CDC481C72}"/>
              </a:ext>
            </a:extLst>
          </p:cNvPr>
          <p:cNvSpPr/>
          <p:nvPr userDrawn="1"/>
        </p:nvSpPr>
        <p:spPr>
          <a:xfrm>
            <a:off x="7911548" y="120064"/>
            <a:ext cx="4041471" cy="745435"/>
          </a:xfrm>
          <a:prstGeom prst="rect">
            <a:avLst/>
          </a:prstGeom>
          <a:solidFill>
            <a:srgbClr val="2C34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" name="Obraz 5" descr="Obraz zawierający Czcionka, logo, Jaskrawoniebieski, symbol&#10;&#10;Opis wygenerowany automatycznie">
            <a:extLst>
              <a:ext uri="{FF2B5EF4-FFF2-40B4-BE49-F238E27FC236}">
                <a16:creationId xmlns:a16="http://schemas.microsoft.com/office/drawing/2014/main" id="{7CA19F75-B686-0D6A-569C-C000815180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r="54337"/>
          <a:stretch/>
        </p:blipFill>
        <p:spPr>
          <a:xfrm>
            <a:off x="10679265" y="199776"/>
            <a:ext cx="1273754" cy="58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09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8564754-E965-5944-B7BB-2BC61F88A8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6D1538E0-9101-AE4A-B15A-B7E412161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63565"/>
            <a:ext cx="10515600" cy="546100"/>
          </a:xfrm>
        </p:spPr>
        <p:txBody>
          <a:bodyPr>
            <a:noAutofit/>
          </a:bodyPr>
          <a:lstStyle>
            <a:lvl1pPr>
              <a:defRPr sz="40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8F6917-A65D-2E4C-A470-6CF382AFA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44602"/>
            <a:ext cx="5181600" cy="4351338"/>
          </a:xfrm>
        </p:spPr>
        <p:txBody>
          <a:bodyPr/>
          <a:lstStyle>
            <a:lvl1pPr>
              <a:defRPr sz="24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1pPr>
            <a:lvl2pPr>
              <a:defRPr sz="20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2pPr>
            <a:lvl3pPr>
              <a:defRPr sz="18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3pPr>
            <a:lvl4pPr>
              <a:defRPr sz="16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4pPr>
            <a:lvl5pPr>
              <a:defRPr sz="16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985B866-3D20-6E4D-8B16-2646C249CA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44602"/>
            <a:ext cx="5181600" cy="4351338"/>
          </a:xfrm>
        </p:spPr>
        <p:txBody>
          <a:bodyPr/>
          <a:lstStyle>
            <a:lvl1pPr>
              <a:defRPr sz="24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1pPr>
            <a:lvl2pPr>
              <a:defRPr sz="20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2pPr>
            <a:lvl3pPr>
              <a:defRPr sz="18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3pPr>
            <a:lvl4pPr>
              <a:defRPr sz="16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4pPr>
            <a:lvl5pPr>
              <a:defRPr sz="1600">
                <a:solidFill>
                  <a:srgbClr val="293165"/>
                </a:solidFill>
                <a:latin typeface="Poppins" pitchFamily="2" charset="0"/>
                <a:cs typeface="Poppins" pitchFamily="2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4F41A9FF-4A93-07D3-0026-D8C8908FA421}"/>
              </a:ext>
            </a:extLst>
          </p:cNvPr>
          <p:cNvSpPr/>
          <p:nvPr userDrawn="1"/>
        </p:nvSpPr>
        <p:spPr>
          <a:xfrm>
            <a:off x="7911548" y="120064"/>
            <a:ext cx="4041471" cy="745435"/>
          </a:xfrm>
          <a:prstGeom prst="rect">
            <a:avLst/>
          </a:prstGeom>
          <a:solidFill>
            <a:srgbClr val="2C34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Obraz 6" descr="Obraz zawierający Czcionka, logo, Jaskrawoniebieski, symbol&#10;&#10;Opis wygenerowany automatycznie">
            <a:extLst>
              <a:ext uri="{FF2B5EF4-FFF2-40B4-BE49-F238E27FC236}">
                <a16:creationId xmlns:a16="http://schemas.microsoft.com/office/drawing/2014/main" id="{0B8A32F2-AE63-F569-E5D9-B53C028B72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r="54337"/>
          <a:stretch/>
        </p:blipFill>
        <p:spPr>
          <a:xfrm>
            <a:off x="10679265" y="199776"/>
            <a:ext cx="1273754" cy="58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024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B386863D-C4F2-5C46-A966-0E7BBD06EA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F6F2E5DC-9D8B-B53A-AB53-6232B5A1D624}"/>
              </a:ext>
            </a:extLst>
          </p:cNvPr>
          <p:cNvSpPr/>
          <p:nvPr userDrawn="1"/>
        </p:nvSpPr>
        <p:spPr>
          <a:xfrm>
            <a:off x="7911548" y="120064"/>
            <a:ext cx="4041471" cy="745435"/>
          </a:xfrm>
          <a:prstGeom prst="rect">
            <a:avLst/>
          </a:prstGeom>
          <a:solidFill>
            <a:srgbClr val="2C34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" name="Obraz 3" descr="Obraz zawierający Czcionka, logo, Jaskrawoniebieski, symbol&#10;&#10;Opis wygenerowany automatycznie">
            <a:extLst>
              <a:ext uri="{FF2B5EF4-FFF2-40B4-BE49-F238E27FC236}">
                <a16:creationId xmlns:a16="http://schemas.microsoft.com/office/drawing/2014/main" id="{C9D33349-7334-8134-863B-5870706634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r="54337"/>
          <a:stretch/>
        </p:blipFill>
        <p:spPr>
          <a:xfrm>
            <a:off x="10679265" y="199776"/>
            <a:ext cx="1273754" cy="58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12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C2764EE-6C74-5843-98AC-1BAA95C9D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D6B4957-6B70-BA45-9315-647E9BF30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41655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0" r:id="rId3"/>
    <p:sldLayoutId id="2147483651" r:id="rId4"/>
    <p:sldLayoutId id="2147483652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293165"/>
          </a:solidFill>
          <a:latin typeface="Poppins" pitchFamily="2" charset="0"/>
          <a:ea typeface="+mj-ea"/>
          <a:cs typeface="Poppins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93165"/>
          </a:solidFill>
          <a:latin typeface="Poppins" pitchFamily="2" charset="0"/>
          <a:ea typeface="+mn-ea"/>
          <a:cs typeface="Poppins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93165"/>
          </a:solidFill>
          <a:latin typeface="Poppins" pitchFamily="2" charset="0"/>
          <a:ea typeface="+mn-ea"/>
          <a:cs typeface="Poppins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93165"/>
          </a:solidFill>
          <a:latin typeface="Poppins" pitchFamily="2" charset="0"/>
          <a:ea typeface="+mn-ea"/>
          <a:cs typeface="Poppins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93165"/>
          </a:solidFill>
          <a:latin typeface="Poppins" pitchFamily="2" charset="0"/>
          <a:ea typeface="+mn-ea"/>
          <a:cs typeface="Poppins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93165"/>
          </a:solidFill>
          <a:latin typeface="Poppins" pitchFamily="2" charset="0"/>
          <a:ea typeface="+mn-ea"/>
          <a:cs typeface="Poppi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0313B35-2911-624F-AB28-33D50EA322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918C75C-842E-DF4C-988C-59DE4EFFE4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9007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C9C41E00-C043-294E-B4D1-5C656A0E099E}"/>
              </a:ext>
            </a:extLst>
          </p:cNvPr>
          <p:cNvSpPr txBox="1"/>
          <p:nvPr/>
        </p:nvSpPr>
        <p:spPr>
          <a:xfrm>
            <a:off x="3275635" y="1886673"/>
            <a:ext cx="5162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rgbClr val="293165"/>
                </a:solidFill>
                <a:latin typeface="Poppins" pitchFamily="2" charset="0"/>
                <a:cs typeface="Poppins" pitchFamily="2" charset="0"/>
              </a:rPr>
              <a:t>TEAM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8D1283BE-2519-4A43-97CF-BEBCA35BDB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43" b="843"/>
          <a:stretch/>
        </p:blipFill>
        <p:spPr>
          <a:xfrm>
            <a:off x="2646744" y="2850390"/>
            <a:ext cx="1594412" cy="159441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DED9F0A5-778B-DF4A-AC03-CAE2AC0759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43" b="843"/>
          <a:stretch/>
        </p:blipFill>
        <p:spPr>
          <a:xfrm>
            <a:off x="5102506" y="2850390"/>
            <a:ext cx="1594412" cy="159441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E0203568-F934-A149-9CB3-AEC39B8E06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43" b="843"/>
          <a:stretch/>
        </p:blipFill>
        <p:spPr>
          <a:xfrm>
            <a:off x="7520167" y="2850390"/>
            <a:ext cx="1594412" cy="159441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B977521B-36D7-F944-8E1E-194E96D05028}"/>
              </a:ext>
            </a:extLst>
          </p:cNvPr>
          <p:cNvSpPr txBox="1"/>
          <p:nvPr/>
        </p:nvSpPr>
        <p:spPr>
          <a:xfrm>
            <a:off x="2373020" y="4669926"/>
            <a:ext cx="212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err="1">
                <a:solidFill>
                  <a:srgbClr val="2D3274"/>
                </a:solidFill>
                <a:latin typeface="Poppins" pitchFamily="2" charset="0"/>
                <a:cs typeface="Poppins" pitchFamily="2" charset="0"/>
              </a:rPr>
              <a:t>Name</a:t>
            </a:r>
            <a:endParaRPr lang="pl-PL" dirty="0">
              <a:solidFill>
                <a:srgbClr val="2D3274"/>
              </a:solidFill>
              <a:latin typeface="Poppins" pitchFamily="2" charset="0"/>
              <a:cs typeface="Poppins" pitchFamily="2" charset="0"/>
            </a:endParaRP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95F95B36-C6A3-DD4C-A070-412EA410DF7A}"/>
              </a:ext>
            </a:extLst>
          </p:cNvPr>
          <p:cNvSpPr txBox="1"/>
          <p:nvPr/>
        </p:nvSpPr>
        <p:spPr>
          <a:xfrm>
            <a:off x="2373020" y="5039258"/>
            <a:ext cx="212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0" i="1" dirty="0" err="1">
                <a:solidFill>
                  <a:srgbClr val="2D3274"/>
                </a:solidFill>
                <a:latin typeface="Poppins Light" pitchFamily="2" charset="0"/>
                <a:cs typeface="Poppins Light" pitchFamily="2" charset="0"/>
              </a:rPr>
              <a:t>position</a:t>
            </a:r>
            <a:endParaRPr lang="pl-PL" b="0" i="1" dirty="0">
              <a:solidFill>
                <a:srgbClr val="2D3274"/>
              </a:solidFill>
              <a:latin typeface="Poppins Light" pitchFamily="2" charset="0"/>
              <a:cs typeface="Poppins Light" pitchFamily="2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BA2A4FE7-6FEA-D442-A84C-71E1A0BD0025}"/>
              </a:ext>
            </a:extLst>
          </p:cNvPr>
          <p:cNvSpPr txBox="1"/>
          <p:nvPr/>
        </p:nvSpPr>
        <p:spPr>
          <a:xfrm>
            <a:off x="4794058" y="4697876"/>
            <a:ext cx="212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err="1">
                <a:solidFill>
                  <a:srgbClr val="2D3274"/>
                </a:solidFill>
                <a:latin typeface="Poppins" pitchFamily="2" charset="0"/>
                <a:cs typeface="Poppins" pitchFamily="2" charset="0"/>
              </a:rPr>
              <a:t>Name</a:t>
            </a:r>
            <a:endParaRPr lang="pl-PL" dirty="0">
              <a:solidFill>
                <a:srgbClr val="2D3274"/>
              </a:solidFill>
              <a:latin typeface="Poppins" pitchFamily="2" charset="0"/>
              <a:cs typeface="Poppins" pitchFamily="2" charset="0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5B351A20-E558-9C43-AEB5-1AEA534CA125}"/>
              </a:ext>
            </a:extLst>
          </p:cNvPr>
          <p:cNvSpPr txBox="1"/>
          <p:nvPr/>
        </p:nvSpPr>
        <p:spPr>
          <a:xfrm>
            <a:off x="4794058" y="5067208"/>
            <a:ext cx="212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0" i="1" dirty="0" err="1">
                <a:solidFill>
                  <a:srgbClr val="2D3274"/>
                </a:solidFill>
                <a:latin typeface="Poppins Light" pitchFamily="2" charset="0"/>
                <a:cs typeface="Poppins Light" pitchFamily="2" charset="0"/>
              </a:rPr>
              <a:t>position</a:t>
            </a:r>
            <a:endParaRPr lang="pl-PL" b="0" i="1" dirty="0">
              <a:solidFill>
                <a:srgbClr val="2D3274"/>
              </a:solidFill>
              <a:latin typeface="Poppins Light" pitchFamily="2" charset="0"/>
              <a:cs typeface="Poppins Light" pitchFamily="2" charset="0"/>
            </a:endParaRP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FD9BF4D9-74F8-0345-8E50-E78B6AFC6ECF}"/>
              </a:ext>
            </a:extLst>
          </p:cNvPr>
          <p:cNvSpPr txBox="1"/>
          <p:nvPr/>
        </p:nvSpPr>
        <p:spPr>
          <a:xfrm>
            <a:off x="7215096" y="4669926"/>
            <a:ext cx="212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err="1">
                <a:solidFill>
                  <a:srgbClr val="2D3274"/>
                </a:solidFill>
                <a:latin typeface="Poppins" pitchFamily="2" charset="0"/>
                <a:cs typeface="Poppins" pitchFamily="2" charset="0"/>
              </a:rPr>
              <a:t>Name</a:t>
            </a:r>
            <a:endParaRPr lang="pl-PL" dirty="0">
              <a:solidFill>
                <a:srgbClr val="2D3274"/>
              </a:solidFill>
              <a:latin typeface="Poppins" pitchFamily="2" charset="0"/>
              <a:cs typeface="Poppins" pitchFamily="2" charset="0"/>
            </a:endParaRP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A3D4E967-107C-7A41-8FE9-FDE8E33B11C3}"/>
              </a:ext>
            </a:extLst>
          </p:cNvPr>
          <p:cNvSpPr txBox="1"/>
          <p:nvPr/>
        </p:nvSpPr>
        <p:spPr>
          <a:xfrm>
            <a:off x="7215096" y="5039258"/>
            <a:ext cx="212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0" i="1" dirty="0" err="1">
                <a:solidFill>
                  <a:srgbClr val="2D3274"/>
                </a:solidFill>
                <a:latin typeface="Poppins Light" pitchFamily="2" charset="0"/>
                <a:cs typeface="Poppins Light" pitchFamily="2" charset="0"/>
              </a:rPr>
              <a:t>position</a:t>
            </a:r>
            <a:endParaRPr lang="pl-PL" b="0" i="1" dirty="0">
              <a:solidFill>
                <a:srgbClr val="2D3274"/>
              </a:solidFill>
              <a:latin typeface="Poppins Light" pitchFamily="2" charset="0"/>
              <a:cs typeface="Poppins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407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20E4236-11BE-CD4D-9402-E8331BC9BA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DBF4FC90-B2DB-8F4F-81E2-72270F4D51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9118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269A2D-B15A-A249-88FA-B8B28B8DD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A2EBEE1-1CA6-3A47-AB88-CB2C9C669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8047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27DF936-D469-794F-B334-C8D223EC3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C1EE888-6F4F-944D-9AC5-48812CA0A2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5178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D5D6FBD-19C0-014A-83C2-740587385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A8F3630-6BA5-8D43-AD26-35B32B978CA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F0E6F0C-6013-D44B-AD73-9DF0C5B678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3440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28B6DB-D445-614C-B05B-46141C2B5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354704-9324-5B45-9D6B-7F83DD51D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72B8A5C-F9D1-CC4C-9C00-B08700C3F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8287" y="3013276"/>
            <a:ext cx="4962842" cy="496284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355677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28B6DB-D445-614C-B05B-46141C2B5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354704-9324-5B45-9D6B-7F83DD51D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5CF44E2B-23FA-5346-AD8F-CDE27E080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0290" y="4236334"/>
            <a:ext cx="3461992" cy="346199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F7598A8F-6337-CA4A-82BD-0625641578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449568" y="2371752"/>
            <a:ext cx="3461992" cy="346199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231292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28B6DB-D445-614C-B05B-46141C2B5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354704-9324-5B45-9D6B-7F83DD51D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53314" cy="4351338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424096FC-AE5D-B94F-B528-2C7D4950A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724627"/>
            <a:ext cx="2303362" cy="230336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25724274-D0D7-CB45-8556-3DE6BD6BA7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48" r="448"/>
          <a:stretch/>
        </p:blipFill>
        <p:spPr>
          <a:xfrm>
            <a:off x="8920444" y="1724627"/>
            <a:ext cx="2303362" cy="230336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0978E601-3370-484C-B3A3-71CF2A76BB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63" r="463"/>
          <a:stretch/>
        </p:blipFill>
        <p:spPr>
          <a:xfrm>
            <a:off x="7450459" y="4184374"/>
            <a:ext cx="2303362" cy="230336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08302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28B6DB-D445-614C-B05B-46141C2B5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354704-9324-5B45-9D6B-7F83DD51D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61031" cy="4351338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1897A2A8-682A-654A-A792-D7382E981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770" y="1516283"/>
            <a:ext cx="2303362" cy="230336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07103B38-92A4-474D-8ADD-CE0F3A2390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48" r="448"/>
          <a:stretch/>
        </p:blipFill>
        <p:spPr>
          <a:xfrm>
            <a:off x="9117214" y="1516283"/>
            <a:ext cx="2303362" cy="230336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54794250-7F60-E74E-B213-B2C29499530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42" r="442"/>
          <a:stretch/>
        </p:blipFill>
        <p:spPr>
          <a:xfrm>
            <a:off x="6292770" y="4300121"/>
            <a:ext cx="2303362" cy="230336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ED52B66F-0DB1-9245-BA4D-6755C430056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63" r="463"/>
          <a:stretch/>
        </p:blipFill>
        <p:spPr>
          <a:xfrm>
            <a:off x="9117214" y="4300121"/>
            <a:ext cx="2303362" cy="2303362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973807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28B6DB-D445-614C-B05B-46141C2B5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354704-9324-5B45-9D6B-7F83DD51D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61031" cy="4351338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38720BB6-F1A4-8444-989F-B2FEA19CD3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48" r="448"/>
          <a:stretch/>
        </p:blipFill>
        <p:spPr>
          <a:xfrm>
            <a:off x="6481822" y="1701477"/>
            <a:ext cx="4452616" cy="4452616"/>
          </a:xfrm>
          <a:prstGeom prst="ellipse">
            <a:avLst/>
          </a:prstGeom>
          <a:ln w="28575" cap="rnd">
            <a:solidFill>
              <a:srgbClr val="293165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11869021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</Words>
  <Application>Microsoft Macintosh PowerPoint</Application>
  <PresentationFormat>Panoramiczny</PresentationFormat>
  <Paragraphs>7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6" baseType="lpstr">
      <vt:lpstr>Aptos</vt:lpstr>
      <vt:lpstr>Arial</vt:lpstr>
      <vt:lpstr>Poppins</vt:lpstr>
      <vt:lpstr>Poppins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Klaudia Bzdel</dc:creator>
  <cp:lastModifiedBy>Klaudia Bzdel</cp:lastModifiedBy>
  <cp:revision>6</cp:revision>
  <dcterms:created xsi:type="dcterms:W3CDTF">2022-01-10T15:56:32Z</dcterms:created>
  <dcterms:modified xsi:type="dcterms:W3CDTF">2025-02-21T13:44:43Z</dcterms:modified>
</cp:coreProperties>
</file>